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775970" y="35560"/>
            <a:ext cx="9281160" cy="1153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en-US" altLang="zh-CN" b="1">
                <a:latin typeface="宋体" panose="02010600030101010101" pitchFamily="2" charset="-122"/>
                <a:ea typeface="宋体" panose="02010600030101010101" pitchFamily="2" charset="-122"/>
              </a:rPr>
              <a:t>附件 2</a:t>
            </a:r>
            <a:endParaRPr lang="en-US" altLang="zh-CN" b="1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        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2018年上海有机所大学生暑期夏令营提交材料列表</a:t>
            </a:r>
            <a:endParaRPr lang="en-US" altLang="zh-CN" sz="16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0" name="表格 -1"/>
          <p:cNvGraphicFramePr/>
          <p:nvPr/>
        </p:nvGraphicFramePr>
        <p:xfrm>
          <a:off x="744220" y="1734820"/>
          <a:ext cx="11125200" cy="49650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970"/>
                <a:gridCol w="5822315"/>
                <a:gridCol w="889000"/>
                <a:gridCol w="888365"/>
                <a:gridCol w="2876550"/>
              </a:tblGrid>
              <a:tr h="49657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3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序号</a:t>
                      </a:r>
                      <a:endParaRPr lang="zh-CN" altLang="en-US" sz="13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3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材料名称</a:t>
                      </a:r>
                      <a:endParaRPr lang="zh-CN" altLang="en-US" sz="13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3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必须提交</a:t>
                      </a:r>
                      <a:endParaRPr lang="zh-CN" altLang="en-US" sz="13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3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自愿提交</a:t>
                      </a:r>
                      <a:endParaRPr lang="zh-CN" altLang="en-US" sz="13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zh-CN" altLang="en-US" sz="13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备注</a:t>
                      </a:r>
                      <a:endParaRPr lang="zh-CN" altLang="en-US" sz="13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57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上海有机化学研究所大学生暑期夏令营申请表</a:t>
                      </a: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</a:t>
                      </a:r>
                      <a:r>
                        <a:rPr lang="zh-CN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附件</a:t>
                      </a: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1)</a:t>
                      </a: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√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本人签名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57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本科成绩单      </a:t>
                      </a:r>
                      <a:endParaRPr lang="en-US" altLang="zh-CN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√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需加盖教务处或院系公章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57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</a:t>
                      </a:r>
                      <a:endParaRPr lang="en-US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专业排名证明或其他证明材料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3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√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3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需加盖公章或辅导员签字证明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 marL="0" marR="0" marT="63500" marB="63500" vert="horz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57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endParaRPr 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英语四级</a:t>
                      </a: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/</a:t>
                      </a: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六级成绩单复印件 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√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57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</a:t>
                      </a:r>
                      <a:endParaRPr 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身份证复印件 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√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正反复印在一页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57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6</a:t>
                      </a:r>
                      <a:endParaRPr 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学生证复印件 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√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复印有学号一页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57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</a:t>
                      </a:r>
                      <a:endParaRPr 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其他等级证书及校级以上获奖证书 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√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A4</a:t>
                      </a: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纸复印并获奖时间先后顺序放置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57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</a:t>
                      </a:r>
                      <a:endParaRPr 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专家推荐信 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√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专家签字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57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</a:t>
                      </a:r>
                      <a:endParaRPr 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已发表论文或出版物复印件 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lang="en-US" altLang="zh-CN" sz="5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√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altLang="zh-CN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A4</a:t>
                      </a:r>
                      <a:r>
                        <a:rPr lang="zh-CN" altLang="en-US" sz="13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纸正反复印</a:t>
                      </a:r>
                      <a:endParaRPr lang="zh-CN" altLang="en-US" sz="13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63500" marB="63500" vert="horz" anchor="ctr" anchorCtr="0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728345" y="1303655"/>
            <a:ext cx="44500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16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纸版申请材料</a:t>
            </a:r>
            <a:r>
              <a:rPr lang="en-US" altLang="zh-CN" sz="16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请按以下顺序排放，左上角装订；</a:t>
            </a:r>
            <a:endParaRPr lang="en-US" altLang="zh-CN" sz="16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pic>
        <p:nvPicPr>
          <p:cNvPr id="3" name="图片 2" descr="SIOC研究生部微信公众号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12095" y="261620"/>
            <a:ext cx="1245235" cy="124523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285</Words>
  <Application>WPS 演示</Application>
  <PresentationFormat>宽屏</PresentationFormat>
  <Paragraphs>103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微软雅黑</vt:lpstr>
      <vt:lpstr>Arial Unicode MS</vt:lpstr>
      <vt:lpstr>Calibri Light</vt:lpstr>
      <vt:lpstr>Calibri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叶叶知心</cp:lastModifiedBy>
  <cp:revision>8</cp:revision>
  <dcterms:created xsi:type="dcterms:W3CDTF">2015-05-05T08:02:00Z</dcterms:created>
  <dcterms:modified xsi:type="dcterms:W3CDTF">2018-04-17T09:46:15Z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2052-10.1.0.7223</vt:lpwstr>
  </property>
</Properties>
</file>